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412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80" d="100"/>
          <a:sy n="80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21.10.2013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en-US" dirty="0" smtClean="0"/>
              <a:t>evolution of </a:t>
            </a:r>
            <a:r>
              <a:rPr lang="en-US" dirty="0" err="1" smtClean="0"/>
              <a:t>Robocode</a:t>
            </a:r>
            <a:r>
              <a:rPr lang="en-US" dirty="0" smtClean="0"/>
              <a:t> bots</a:t>
            </a:r>
            <a:endParaRPr lang="de-AT" dirty="0" smtClean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457200" y="1061046"/>
            <a:ext cx="4040188" cy="639762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r>
              <a:rPr lang="en-US" sz="830" dirty="0" smtClean="0"/>
              <a:t>CMA-ES</a:t>
            </a:r>
          </a:p>
          <a:p>
            <a:r>
              <a:rPr lang="en-US" sz="830" dirty="0" smtClean="0"/>
              <a:t>Evolution </a:t>
            </a:r>
            <a:r>
              <a:rPr lang="en-US" sz="830" dirty="0" smtClean="0"/>
              <a:t>Strategy</a:t>
            </a:r>
          </a:p>
          <a:p>
            <a:r>
              <a:rPr lang="en-US" sz="830" dirty="0" smtClean="0"/>
              <a:t>Genetic Algorithm</a:t>
            </a:r>
          </a:p>
          <a:p>
            <a:r>
              <a:rPr lang="en-US" sz="830" dirty="0" smtClean="0"/>
              <a:t>Genetic Programming</a:t>
            </a:r>
          </a:p>
          <a:p>
            <a:r>
              <a:rPr lang="en-US" sz="830" dirty="0" smtClean="0"/>
              <a:t>Hungarian Algorithm</a:t>
            </a:r>
          </a:p>
          <a:p>
            <a:r>
              <a:rPr lang="en-US" sz="830" dirty="0" smtClean="0"/>
              <a:t>Island </a:t>
            </a:r>
            <a:r>
              <a:rPr lang="en-US" sz="830" dirty="0"/>
              <a:t>Genetic Algorithm</a:t>
            </a:r>
          </a:p>
          <a:p>
            <a:r>
              <a:rPr lang="en-US" sz="830" dirty="0" smtClean="0"/>
              <a:t>Island </a:t>
            </a:r>
            <a:r>
              <a:rPr lang="en-US" sz="830" dirty="0"/>
              <a:t>Offspring Selection Genetic </a:t>
            </a:r>
            <a:r>
              <a:rPr lang="en-US" sz="830" dirty="0" smtClean="0"/>
              <a:t>Algorithm</a:t>
            </a:r>
          </a:p>
          <a:p>
            <a:r>
              <a:rPr lang="en-US" sz="830" dirty="0" smtClean="0"/>
              <a:t>LM-BFGS</a:t>
            </a:r>
          </a:p>
          <a:p>
            <a:r>
              <a:rPr lang="en-US" sz="830" dirty="0" smtClean="0"/>
              <a:t>Local Search</a:t>
            </a:r>
          </a:p>
          <a:p>
            <a:r>
              <a:rPr lang="en-US" sz="830" dirty="0" smtClean="0"/>
              <a:t>NSGA-II</a:t>
            </a:r>
          </a:p>
          <a:p>
            <a:r>
              <a:rPr lang="en-US" sz="830" dirty="0" smtClean="0"/>
              <a:t>Offspring Selection Genetic Algorithm</a:t>
            </a:r>
          </a:p>
          <a:p>
            <a:r>
              <a:rPr lang="en-US" sz="830" dirty="0" smtClean="0"/>
              <a:t>Particle Swarm Optimization</a:t>
            </a:r>
          </a:p>
          <a:p>
            <a:r>
              <a:rPr lang="en-US" sz="830" dirty="0" smtClean="0"/>
              <a:t>Relevant Alleles Preserving GA (RAPGA)</a:t>
            </a:r>
          </a:p>
          <a:p>
            <a:r>
              <a:rPr lang="en-US" sz="830" dirty="0" smtClean="0"/>
              <a:t>Robust Taboo Search</a:t>
            </a:r>
            <a:endParaRPr lang="en-US" sz="830" dirty="0"/>
          </a:p>
          <a:p>
            <a:r>
              <a:rPr lang="en-US" sz="830" dirty="0" smtClean="0"/>
              <a:t>SASEGASA</a:t>
            </a:r>
          </a:p>
          <a:p>
            <a:r>
              <a:rPr lang="en-US" sz="830" dirty="0" smtClean="0"/>
              <a:t>Scatter Search</a:t>
            </a:r>
            <a:endParaRPr lang="en-US" sz="830" dirty="0"/>
          </a:p>
          <a:p>
            <a:r>
              <a:rPr lang="en-US" sz="830" dirty="0" smtClean="0"/>
              <a:t>Simulated </a:t>
            </a:r>
            <a:r>
              <a:rPr lang="en-US" sz="830" dirty="0"/>
              <a:t>Annealing</a:t>
            </a:r>
          </a:p>
          <a:p>
            <a:r>
              <a:rPr lang="en-US" sz="830" dirty="0" err="1"/>
              <a:t>Tabu</a:t>
            </a:r>
            <a:r>
              <a:rPr lang="en-US" sz="830" dirty="0"/>
              <a:t> </a:t>
            </a:r>
            <a:r>
              <a:rPr lang="en-US" sz="830" dirty="0" smtClean="0"/>
              <a:t>Search</a:t>
            </a:r>
          </a:p>
          <a:p>
            <a:r>
              <a:rPr lang="en-US" sz="830" dirty="0" smtClean="0"/>
              <a:t>User-defined Algorithm</a:t>
            </a:r>
          </a:p>
          <a:p>
            <a:r>
              <a:rPr lang="en-US" sz="830" dirty="0" smtClean="0"/>
              <a:t>Variable Neighborhood Search</a:t>
            </a:r>
          </a:p>
          <a:p>
            <a:r>
              <a:rPr lang="en-US" sz="830" dirty="0" smtClean="0"/>
              <a:t>Performance Benchmarks</a:t>
            </a:r>
          </a:p>
          <a:p>
            <a:r>
              <a:rPr lang="en-US" sz="830" dirty="0" smtClean="0"/>
              <a:t>Cross Validation</a:t>
            </a:r>
          </a:p>
          <a:p>
            <a:r>
              <a:rPr lang="en-US" sz="830" dirty="0" smtClean="0"/>
              <a:t>Gaussian Process Regression and Least-Squares Classification</a:t>
            </a:r>
          </a:p>
          <a:p>
            <a:r>
              <a:rPr lang="en-US" sz="830" dirty="0" smtClean="0"/>
              <a:t>k-Means</a:t>
            </a:r>
          </a:p>
          <a:p>
            <a:r>
              <a:rPr lang="en-US" sz="830" dirty="0" smtClean="0"/>
              <a:t>Linear </a:t>
            </a:r>
            <a:r>
              <a:rPr lang="en-US" sz="830" dirty="0" err="1" smtClean="0"/>
              <a:t>Discriminant</a:t>
            </a:r>
            <a:r>
              <a:rPr lang="en-US" sz="830" dirty="0" smtClean="0"/>
              <a:t> Analysis</a:t>
            </a:r>
          </a:p>
          <a:p>
            <a:r>
              <a:rPr lang="en-US" sz="830" dirty="0" smtClean="0"/>
              <a:t>Linear Regression</a:t>
            </a:r>
          </a:p>
          <a:p>
            <a:r>
              <a:rPr lang="en-US" sz="830" dirty="0" smtClean="0"/>
              <a:t>Multinomial </a:t>
            </a:r>
            <a:r>
              <a:rPr lang="en-US" sz="830" dirty="0" err="1" smtClean="0"/>
              <a:t>Logit</a:t>
            </a:r>
            <a:r>
              <a:rPr lang="en-US" sz="830" dirty="0" smtClean="0"/>
              <a:t> Classification</a:t>
            </a:r>
          </a:p>
          <a:p>
            <a:r>
              <a:rPr lang="en-US" sz="830" dirty="0" smtClean="0"/>
              <a:t>Nearest Neighbor Regression and Classification</a:t>
            </a:r>
          </a:p>
          <a:p>
            <a:r>
              <a:rPr lang="en-US" sz="830" dirty="0" smtClean="0"/>
              <a:t>Neural Network Regression and Classification</a:t>
            </a:r>
          </a:p>
          <a:p>
            <a:r>
              <a:rPr lang="en-US" sz="830" dirty="0" smtClean="0"/>
              <a:t>Random Forest Regression and Classification</a:t>
            </a:r>
          </a:p>
          <a:p>
            <a:r>
              <a:rPr lang="en-US" sz="830" dirty="0" smtClean="0"/>
              <a:t>Support Vector Regression and Classification</a:t>
            </a:r>
            <a:endParaRPr lang="en-US" sz="83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>
          <a:xfrm>
            <a:off x="4645025" y="1061046"/>
            <a:ext cx="4041775" cy="639762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680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Job Shop Scheduling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Symbolic Time-Series </a:t>
            </a:r>
            <a:r>
              <a:rPr lang="en-US" dirty="0" smtClean="0"/>
              <a:t>Prognosis</a:t>
            </a:r>
          </a:p>
          <a:p>
            <a:r>
              <a:rPr lang="en-US" dirty="0" smtClean="0"/>
              <a:t>Trading</a:t>
            </a:r>
            <a:endParaRPr lang="en-US" dirty="0" smtClean="0"/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3.3.9 released on October 11th,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3.3.9</a:t>
            </a:r>
          </a:p>
          <a:p>
            <a:pPr lvl="2"/>
            <a:r>
              <a:rPr lang="en-US" dirty="0" smtClean="0"/>
              <a:t>released on October 11th,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3.3.9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3.3.9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3243</Words>
  <Application>Microsoft Office PowerPoint</Application>
  <PresentationFormat>Bildschirmpräsentation (4:3)</PresentationFormat>
  <Paragraphs>1085</Paragraphs>
  <Slides>120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3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152</cp:revision>
  <dcterms:created xsi:type="dcterms:W3CDTF">2011-02-08T10:23:16Z</dcterms:created>
  <dcterms:modified xsi:type="dcterms:W3CDTF">2013-10-21T10:49:47Z</dcterms:modified>
</cp:coreProperties>
</file>